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63" r:id="rId4"/>
    <p:sldId id="275" r:id="rId5"/>
    <p:sldId id="260" r:id="rId6"/>
    <p:sldId id="271" r:id="rId7"/>
    <p:sldId id="27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E1BFAFE-E7AC-4DE2-AFBA-9463F1BEA021}" type="slidenum">
              <a:rPr lang="en-MY" smtClean="0"/>
              <a:t>‹#›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B5447E-EB41-417F-B1F7-7FB5A643CCBE}" type="datetimeFigureOut">
              <a:rPr lang="en-MY" smtClean="0"/>
              <a:t>14/8/2019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39502"/>
            <a:ext cx="3361556" cy="23979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3651870"/>
            <a:ext cx="2013992" cy="8001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By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</a:t>
            </a:r>
            <a:r>
              <a:rPr lang="en-US" b="1" dirty="0" smtClean="0">
                <a:solidFill>
                  <a:schemeClr val="tx1"/>
                </a:solidFill>
              </a:rPr>
              <a:t> Paul </a:t>
            </a:r>
            <a:r>
              <a:rPr lang="en-US" b="1" dirty="0" err="1" smtClean="0">
                <a:solidFill>
                  <a:schemeClr val="tx1"/>
                </a:solidFill>
              </a:rPr>
              <a:t>Ang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99742"/>
            <a:ext cx="8261423" cy="9464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GIVING IS RECEIVING</a:t>
            </a:r>
            <a:endParaRPr lang="en-M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3478"/>
            <a:ext cx="7358196" cy="4896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812997"/>
            <a:ext cx="1677198" cy="232944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23478"/>
            <a:ext cx="2428875" cy="1876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31840" y="195486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 smtClean="0"/>
              <a:t>A man </a:t>
            </a:r>
            <a:r>
              <a:rPr lang="en-MY" sz="1600" b="1" dirty="0"/>
              <a:t>lost in desert, dying for thirst &amp; searching for water</a:t>
            </a:r>
            <a:r>
              <a:rPr lang="en-MY" sz="1600" b="1" dirty="0" smtClean="0"/>
              <a:t>. Saw </a:t>
            </a:r>
            <a:r>
              <a:rPr lang="en-MY" sz="1600" b="1" dirty="0"/>
              <a:t>a hut ....entered. Excited to see a water pump</a:t>
            </a:r>
            <a:r>
              <a:rPr lang="en-MY" sz="1600" b="1" dirty="0" smtClean="0"/>
              <a:t>. As </a:t>
            </a:r>
            <a:r>
              <a:rPr lang="en-MY" sz="1600" b="1" dirty="0"/>
              <a:t>he primed, no water came </a:t>
            </a:r>
            <a:r>
              <a:rPr lang="en-MY" sz="1600" b="1" dirty="0" err="1"/>
              <a:t>out.Then</a:t>
            </a:r>
            <a:r>
              <a:rPr lang="en-MY" sz="1600" b="1" dirty="0"/>
              <a:t> he saw a bottle of water corked. Tempted to drink immediately but saw a note." pour the bottle of water into the pump. When you finish drawing the water,  please fill the bottle for the next person</a:t>
            </a:r>
            <a:r>
              <a:rPr lang="en-MY" sz="1600" b="1" dirty="0" smtClean="0"/>
              <a:t>".</a:t>
            </a:r>
          </a:p>
          <a:p>
            <a:r>
              <a:rPr lang="en-MY" sz="1600" b="1" dirty="0" smtClean="0"/>
              <a:t>DECISION </a:t>
            </a:r>
            <a:r>
              <a:rPr lang="en-MY" sz="1600" b="1" dirty="0"/>
              <a:t>...drink or obey the instruction?</a:t>
            </a:r>
          </a:p>
        </p:txBody>
      </p:sp>
    </p:spTree>
    <p:extLst>
      <p:ext uri="{BB962C8B-B14F-4D97-AF65-F5344CB8AC3E}">
        <p14:creationId xmlns:p14="http://schemas.microsoft.com/office/powerpoint/2010/main" val="69232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059582"/>
            <a:ext cx="78442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MY" sz="2400" b="1" baseline="30000" dirty="0" smtClean="0">
                <a:solidFill>
                  <a:srgbClr val="FF0000"/>
                </a:solidFill>
              </a:rPr>
              <a:t>24	</a:t>
            </a:r>
            <a:r>
              <a:rPr lang="en-MY" sz="2400" b="1" dirty="0" smtClean="0">
                <a:solidFill>
                  <a:srgbClr val="FF0000"/>
                </a:solidFill>
              </a:rPr>
              <a:t>There </a:t>
            </a:r>
            <a:r>
              <a:rPr lang="en-MY" sz="2400" b="1" dirty="0">
                <a:solidFill>
                  <a:srgbClr val="FF0000"/>
                </a:solidFill>
              </a:rPr>
              <a:t>is one who scatters, yet increases more;</a:t>
            </a:r>
          </a:p>
          <a:p>
            <a:pPr marL="357188" indent="-357188"/>
            <a:r>
              <a:rPr lang="en-MY" sz="2400" b="1" dirty="0" smtClean="0">
                <a:solidFill>
                  <a:srgbClr val="FF0000"/>
                </a:solidFill>
              </a:rPr>
              <a:t>	And </a:t>
            </a:r>
            <a:r>
              <a:rPr lang="en-MY" sz="2400" b="1" dirty="0">
                <a:solidFill>
                  <a:srgbClr val="FF0000"/>
                </a:solidFill>
              </a:rPr>
              <a:t>there is one who withholds more than is right,</a:t>
            </a:r>
          </a:p>
          <a:p>
            <a:pPr marL="357188" indent="-357188"/>
            <a:r>
              <a:rPr lang="en-MY" sz="2400" b="1" dirty="0" smtClean="0">
                <a:solidFill>
                  <a:srgbClr val="FF0000"/>
                </a:solidFill>
              </a:rPr>
              <a:t>	But </a:t>
            </a:r>
            <a:r>
              <a:rPr lang="en-MY" sz="2400" b="1" dirty="0">
                <a:solidFill>
                  <a:srgbClr val="FF0000"/>
                </a:solidFill>
              </a:rPr>
              <a:t>it leads to poverty.</a:t>
            </a:r>
          </a:p>
          <a:p>
            <a:pPr marL="357188" indent="-357188"/>
            <a:r>
              <a:rPr lang="en-MY" sz="2400" b="1" baseline="30000" dirty="0">
                <a:solidFill>
                  <a:srgbClr val="FF0000"/>
                </a:solidFill>
              </a:rPr>
              <a:t>25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</a:rPr>
              <a:t>	The generous </a:t>
            </a:r>
            <a:r>
              <a:rPr lang="en-MY" sz="2400" b="1" dirty="0">
                <a:solidFill>
                  <a:srgbClr val="FF0000"/>
                </a:solidFill>
              </a:rPr>
              <a:t>soul will be made rich,</a:t>
            </a:r>
          </a:p>
          <a:p>
            <a:pPr marL="357188" indent="-357188"/>
            <a:r>
              <a:rPr lang="en-MY" sz="2400" b="1" dirty="0" smtClean="0">
                <a:solidFill>
                  <a:srgbClr val="FF0000"/>
                </a:solidFill>
              </a:rPr>
              <a:t>	And </a:t>
            </a:r>
            <a:r>
              <a:rPr lang="en-MY" sz="2400" b="1" dirty="0">
                <a:solidFill>
                  <a:srgbClr val="FF0000"/>
                </a:solidFill>
              </a:rPr>
              <a:t>he who waters will also be watered himself</a:t>
            </a:r>
            <a:r>
              <a:rPr lang="en-MY" sz="2400" b="1" dirty="0" smtClean="0">
                <a:solidFill>
                  <a:srgbClr val="FF0000"/>
                </a:solidFill>
              </a:rPr>
              <a:t>.</a:t>
            </a:r>
            <a:endParaRPr lang="en-US" sz="2800" b="1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Life be like a waterfall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River Jordon versus Dead Sea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Botanical Garden, Singapore</a:t>
            </a:r>
            <a:endParaRPr lang="en-MY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39552" y="26749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/>
              <a:t>Proverbs 11:24-25 (NKJV)</a:t>
            </a:r>
            <a:endParaRPr lang="en-MY" sz="4000" b="1" u="sng" dirty="0"/>
          </a:p>
        </p:txBody>
      </p:sp>
    </p:spTree>
    <p:extLst>
      <p:ext uri="{BB962C8B-B14F-4D97-AF65-F5344CB8AC3E}">
        <p14:creationId xmlns:p14="http://schemas.microsoft.com/office/powerpoint/2010/main" val="28733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27534"/>
            <a:ext cx="78442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600" b="1" dirty="0">
                <a:solidFill>
                  <a:srgbClr val="FF0000"/>
                </a:solidFill>
              </a:rPr>
              <a:t>Where there is no wood, the fire goes out</a:t>
            </a:r>
            <a:r>
              <a:rPr lang="en-MY" sz="3600" b="1" dirty="0" smtClean="0">
                <a:solidFill>
                  <a:srgbClr val="FF0000"/>
                </a:solidFill>
              </a:rPr>
              <a:t>; And </a:t>
            </a:r>
            <a:r>
              <a:rPr lang="en-MY" sz="3600" b="1" dirty="0">
                <a:solidFill>
                  <a:srgbClr val="FF0000"/>
                </a:solidFill>
              </a:rPr>
              <a:t>where there is no </a:t>
            </a:r>
            <a:r>
              <a:rPr lang="en-MY" sz="3600" b="1" dirty="0" smtClean="0">
                <a:solidFill>
                  <a:srgbClr val="FF0000"/>
                </a:solidFill>
              </a:rPr>
              <a:t>talebearer</a:t>
            </a:r>
            <a:r>
              <a:rPr lang="en-MY" sz="3600" b="1" dirty="0">
                <a:solidFill>
                  <a:srgbClr val="FF0000"/>
                </a:solidFill>
              </a:rPr>
              <a:t>, strife ceases</a:t>
            </a:r>
            <a:r>
              <a:rPr lang="en-MY" sz="3600" b="1" dirty="0" smtClean="0">
                <a:solidFill>
                  <a:srgbClr val="FF0000"/>
                </a:solidFill>
              </a:rPr>
              <a:t>. </a:t>
            </a:r>
            <a:r>
              <a:rPr lang="en-MY" sz="3600" b="1" dirty="0" smtClean="0"/>
              <a:t>- Proverbs 26:20 (NKJV)</a:t>
            </a:r>
          </a:p>
          <a:p>
            <a:pPr marL="357188" indent="-357188"/>
            <a:endParaRPr lang="en-MY" dirty="0" smtClean="0">
              <a:solidFill>
                <a:srgbClr val="FF0000"/>
              </a:solidFill>
            </a:endParaRPr>
          </a:p>
          <a:p>
            <a:pPr marL="357188" indent="-357188"/>
            <a:endParaRPr lang="en-MY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Both"/>
            </a:pPr>
            <a:r>
              <a:rPr lang="en-MY" sz="4000" b="1" dirty="0" smtClean="0"/>
              <a:t>	Give </a:t>
            </a:r>
            <a:r>
              <a:rPr lang="en-MY" sz="4000" b="1" dirty="0"/>
              <a:t>wood, receive </a:t>
            </a:r>
            <a:r>
              <a:rPr lang="en-MY" sz="4000" b="1" dirty="0" smtClean="0"/>
              <a:t>fire</a:t>
            </a:r>
          </a:p>
          <a:p>
            <a:pPr marL="342900" indent="-342900">
              <a:buAutoNum type="arabicParenBoth"/>
            </a:pPr>
            <a:r>
              <a:rPr lang="en-MY" sz="4000" b="1" dirty="0" smtClean="0"/>
              <a:t>	No </a:t>
            </a:r>
            <a:r>
              <a:rPr lang="en-MY" sz="4000" b="1" dirty="0"/>
              <a:t>wood, no </a:t>
            </a:r>
            <a:r>
              <a:rPr lang="en-MY" sz="4000" b="1" dirty="0" smtClean="0"/>
              <a:t>fire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643758"/>
            <a:ext cx="1584176" cy="12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7904" y="843558"/>
            <a:ext cx="46085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“</a:t>
            </a:r>
            <a:r>
              <a:rPr lang="en-MY" sz="2800" dirty="0"/>
              <a:t>While the earth remains,</a:t>
            </a:r>
          </a:p>
          <a:p>
            <a:r>
              <a:rPr lang="en-MY" sz="3600" b="1" dirty="0"/>
              <a:t>Seedtime and harvest</a:t>
            </a:r>
            <a:r>
              <a:rPr lang="en-MY" sz="2800" dirty="0"/>
              <a:t>,</a:t>
            </a:r>
          </a:p>
          <a:p>
            <a:r>
              <a:rPr lang="en-MY" sz="2800" dirty="0"/>
              <a:t>Cold and heat,</a:t>
            </a:r>
          </a:p>
          <a:p>
            <a:r>
              <a:rPr lang="en-MY" sz="2800" dirty="0"/>
              <a:t>Winter and summer,</a:t>
            </a:r>
          </a:p>
          <a:p>
            <a:r>
              <a:rPr lang="en-MY" sz="2800" dirty="0"/>
              <a:t>And day and night</a:t>
            </a:r>
          </a:p>
          <a:p>
            <a:r>
              <a:rPr lang="en-MY" sz="2800" dirty="0"/>
              <a:t>Shall not cease</a:t>
            </a:r>
            <a:r>
              <a:rPr lang="en-MY" sz="2800" dirty="0" smtClean="0"/>
              <a:t>.”</a:t>
            </a:r>
          </a:p>
          <a:p>
            <a:endParaRPr lang="en-MY" sz="1400" b="1" dirty="0"/>
          </a:p>
          <a:p>
            <a:pPr algn="r"/>
            <a:r>
              <a:rPr lang="en-MY" sz="2800" b="1" dirty="0" smtClean="0"/>
              <a:t>Genesis 8:22 (NKJV)</a:t>
            </a:r>
            <a:endParaRPr lang="en-MY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3389759" cy="22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3159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5400" b="1" dirty="0"/>
              <a:t>Giving is not just $, </a:t>
            </a:r>
            <a:endParaRPr lang="en-MY" sz="5400" b="1" dirty="0" smtClean="0"/>
          </a:p>
          <a:p>
            <a:r>
              <a:rPr lang="en-MY" sz="5400" b="1" dirty="0" smtClean="0"/>
              <a:t>but </a:t>
            </a:r>
            <a:r>
              <a:rPr lang="en-MY" sz="5400" b="1" u="sng" dirty="0"/>
              <a:t>our time</a:t>
            </a:r>
            <a:r>
              <a:rPr lang="en-MY" sz="5400" b="1" dirty="0"/>
              <a:t>, </a:t>
            </a:r>
            <a:r>
              <a:rPr lang="en-MY" sz="5400" b="1" u="sng" dirty="0"/>
              <a:t>talent</a:t>
            </a:r>
            <a:r>
              <a:rPr lang="en-MY" sz="5400" b="1" dirty="0"/>
              <a:t>, </a:t>
            </a:r>
            <a:r>
              <a:rPr lang="en-MY" sz="5400" b="1" u="sng" dirty="0"/>
              <a:t>love</a:t>
            </a:r>
            <a:r>
              <a:rPr lang="en-MY" sz="5400" b="1" dirty="0"/>
              <a:t>, </a:t>
            </a:r>
            <a:r>
              <a:rPr lang="en-MY" sz="5400" b="1" u="sng" dirty="0"/>
              <a:t>smile</a:t>
            </a:r>
            <a:r>
              <a:rPr lang="en-MY" sz="5400" b="1" dirty="0"/>
              <a:t>, </a:t>
            </a:r>
            <a:r>
              <a:rPr lang="en-MY" sz="5400" b="1" u="sng" dirty="0"/>
              <a:t>hug</a:t>
            </a:r>
            <a:r>
              <a:rPr lang="en-MY" sz="5400" b="1" dirty="0"/>
              <a:t>, </a:t>
            </a:r>
            <a:r>
              <a:rPr lang="en-MY" sz="5400" b="1" u="sng" dirty="0" smtClean="0"/>
              <a:t>sacrifice</a:t>
            </a:r>
            <a:r>
              <a:rPr lang="en-MY" sz="5400" b="1" dirty="0" smtClean="0"/>
              <a:t>...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400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7494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/>
              <a:t>Then </a:t>
            </a:r>
            <a:r>
              <a:rPr lang="en-MY" sz="2400" dirty="0"/>
              <a:t>she made a vow and said, </a:t>
            </a:r>
            <a:r>
              <a:rPr lang="en-MY" sz="2400" dirty="0">
                <a:solidFill>
                  <a:srgbClr val="FF0000"/>
                </a:solidFill>
              </a:rPr>
              <a:t>“</a:t>
            </a:r>
            <a:r>
              <a:rPr lang="en-MY" sz="2400" b="1" dirty="0">
                <a:solidFill>
                  <a:srgbClr val="FF0000"/>
                </a:solidFill>
              </a:rPr>
              <a:t>O Lord of hosts, if You will indeed look on the affliction of Your maidservant and remember me, and not forget Your maidservant, but will give Your maidservant a male child, then I will give him to the Lord all the days of his life, and no razor shall come upon his head.”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 </a:t>
            </a:r>
            <a:r>
              <a:rPr lang="en-US" sz="2400" b="1" dirty="0" smtClean="0"/>
              <a:t>Sam 1:11 (NKJV)</a:t>
            </a:r>
          </a:p>
          <a:p>
            <a:endParaRPr lang="en-US" sz="1400" b="1" dirty="0" smtClean="0"/>
          </a:p>
          <a:p>
            <a:r>
              <a:rPr lang="en-MY" sz="2400" b="1" dirty="0">
                <a:solidFill>
                  <a:srgbClr val="FF0000"/>
                </a:solidFill>
              </a:rPr>
              <a:t>And the Lord </a:t>
            </a:r>
            <a:r>
              <a:rPr lang="en-MY" sz="2400" b="1" dirty="0" smtClean="0">
                <a:solidFill>
                  <a:srgbClr val="FF0000"/>
                </a:solidFill>
              </a:rPr>
              <a:t>visited Hannah</a:t>
            </a:r>
            <a:r>
              <a:rPr lang="en-MY" sz="2400" b="1" dirty="0">
                <a:solidFill>
                  <a:srgbClr val="FF0000"/>
                </a:solidFill>
              </a:rPr>
              <a:t>, so that she conceived and bore three sons and two daughters. Meanwhile the child Samuel grew before the Lord</a:t>
            </a:r>
            <a:r>
              <a:rPr lang="en-MY" sz="2400" b="1" dirty="0" smtClean="0">
                <a:solidFill>
                  <a:srgbClr val="FF0000"/>
                </a:solidFill>
              </a:rPr>
              <a:t>. </a:t>
            </a:r>
            <a:r>
              <a:rPr lang="en-MY" sz="2400" b="1" dirty="0" smtClean="0"/>
              <a:t>– </a:t>
            </a:r>
            <a:r>
              <a:rPr lang="en-MY" sz="2400" b="1" dirty="0"/>
              <a:t>1 Sam </a:t>
            </a:r>
            <a:r>
              <a:rPr lang="en-MY" sz="2400" b="1" dirty="0" smtClean="0"/>
              <a:t>2:21 </a:t>
            </a:r>
            <a:r>
              <a:rPr lang="en-MY" sz="2400" b="1" dirty="0"/>
              <a:t>(NKJV</a:t>
            </a:r>
            <a:r>
              <a:rPr lang="en-MY" sz="2400" b="1" dirty="0" smtClean="0"/>
              <a:t>)</a:t>
            </a:r>
          </a:p>
          <a:p>
            <a:endParaRPr lang="en-MY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b="1" dirty="0" smtClean="0"/>
              <a:t>Edwin </a:t>
            </a:r>
            <a:r>
              <a:rPr lang="en-MY" sz="2000" b="1" dirty="0" err="1" smtClean="0"/>
              <a:t>Teh</a:t>
            </a:r>
            <a:endParaRPr lang="en-MY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b="1" dirty="0" smtClean="0"/>
              <a:t>Jonathan </a:t>
            </a:r>
            <a:r>
              <a:rPr lang="en-MY" sz="2000" b="1" dirty="0" err="1" smtClean="0"/>
              <a:t>Ho</a:t>
            </a:r>
            <a:r>
              <a:rPr lang="en-MY" sz="2000" b="1" dirty="0" smtClean="0"/>
              <a:t>#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05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204</TotalTime>
  <Words>289</Words>
  <Application>Microsoft Office PowerPoint</Application>
  <PresentationFormat>On-screen Show (16:9)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Adjacency</vt:lpstr>
      <vt:lpstr>GIVING IS RECEIVING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Grace is Enough</dc:title>
  <dc:creator>OWNER</dc:creator>
  <cp:lastModifiedBy>Ann Lim</cp:lastModifiedBy>
  <cp:revision>24</cp:revision>
  <dcterms:created xsi:type="dcterms:W3CDTF">2019-06-22T00:55:57Z</dcterms:created>
  <dcterms:modified xsi:type="dcterms:W3CDTF">2019-08-14T01:22:09Z</dcterms:modified>
</cp:coreProperties>
</file>